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-33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663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240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229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779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48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46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48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88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62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8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5D424-A560-4B4E-A2FF-68D5AEB4AED7}" type="datetimeFigureOut">
              <a:rPr lang="en-US" smtClean="0"/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00BFE-F99E-44EC-AE57-35F41D588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41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129" y="5784609"/>
            <a:ext cx="3368060" cy="8028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369" y="5697490"/>
            <a:ext cx="2389874" cy="9338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963" y="3044063"/>
            <a:ext cx="1924183" cy="14150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8987" y="4656725"/>
            <a:ext cx="3248025" cy="8191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9537" y="3484856"/>
            <a:ext cx="3454458" cy="10638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6324" y="1811222"/>
            <a:ext cx="1466971" cy="176765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0812" y="1522134"/>
            <a:ext cx="2238285" cy="13753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242" y="3784770"/>
            <a:ext cx="4619625" cy="7048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4913" y="2209800"/>
            <a:ext cx="2886154" cy="12854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5242" y="4664474"/>
            <a:ext cx="2447871" cy="71901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5110" y="1690710"/>
            <a:ext cx="3559339" cy="9205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95941" y="5792624"/>
            <a:ext cx="2260719" cy="7666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67955" y="4664474"/>
            <a:ext cx="3874234" cy="84111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42412" y="99399"/>
            <a:ext cx="2465630" cy="13994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5242" y="5617264"/>
            <a:ext cx="2645991" cy="97019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245663" y="2603869"/>
            <a:ext cx="3607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GM Power Train &amp;  Saginaw </a:t>
            </a:r>
          </a:p>
          <a:p>
            <a:r>
              <a:rPr lang="en-US" sz="2400" dirty="0"/>
              <a:t>Metal Casting Operations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7021" y="236601"/>
            <a:ext cx="48567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Elephant" panose="02020904090505020303" pitchFamily="18" charset="0"/>
              </a:rPr>
              <a:t>Special Thanks to our 2016</a:t>
            </a:r>
            <a:endParaRPr lang="en-US" sz="2800" dirty="0">
              <a:latin typeface="Elephant" panose="02020904090505020303" pitchFamily="18" charset="0"/>
            </a:endParaRPr>
          </a:p>
          <a:p>
            <a:pPr algn="ctr"/>
            <a:r>
              <a:rPr lang="en-US" sz="2800" dirty="0" smtClean="0">
                <a:latin typeface="Elephant" panose="02020904090505020303" pitchFamily="18" charset="0"/>
              </a:rPr>
              <a:t>Sponsors!!!!</a:t>
            </a:r>
            <a:endParaRPr lang="en-US" sz="2800" dirty="0">
              <a:latin typeface="Elephant" panose="02020904090505020303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82521" y="8290"/>
            <a:ext cx="2222028" cy="164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172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15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 Greskowiak</dc:creator>
  <cp:lastModifiedBy>Dave</cp:lastModifiedBy>
  <cp:revision>9</cp:revision>
  <dcterms:created xsi:type="dcterms:W3CDTF">2016-02-18T23:25:04Z</dcterms:created>
  <dcterms:modified xsi:type="dcterms:W3CDTF">2016-02-19T21:24:18Z</dcterms:modified>
</cp:coreProperties>
</file>