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57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45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65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75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91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49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2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55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1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466AC-DD64-4155-9C08-EE08F56A5CFF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24486-6932-44EA-9D7C-2253A94D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9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788" y="-433388"/>
            <a:ext cx="7267575" cy="1001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16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Letter Paper (8.5x11 in)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GM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Buss</dc:creator>
  <cp:lastModifiedBy>Dave Buss</cp:lastModifiedBy>
  <cp:revision>1</cp:revision>
  <dcterms:created xsi:type="dcterms:W3CDTF">2014-01-09T11:21:10Z</dcterms:created>
  <dcterms:modified xsi:type="dcterms:W3CDTF">2014-01-09T11:21:49Z</dcterms:modified>
</cp:coreProperties>
</file>